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61" r:id="rId5"/>
    <p:sldId id="258" r:id="rId6"/>
    <p:sldId id="260" r:id="rId7"/>
    <p:sldId id="259"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4615" autoAdjust="0"/>
  </p:normalViewPr>
  <p:slideViewPr>
    <p:cSldViewPr>
      <p:cViewPr>
        <p:scale>
          <a:sx n="50" d="100"/>
          <a:sy n="50" d="100"/>
        </p:scale>
        <p:origin x="-3156" y="-18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141507-D94A-419A-AE8B-911265128838}"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spd="slow">
    <p:dissolve/>
    <p:sndAc>
      <p:stSnd>
        <p:snd r:embed="rId1" name="explod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dissolve/>
    <p:sndAc>
      <p:stSnd>
        <p:snd r:embed="rId1" name="explod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8141507-D94A-419A-AE8B-911265128838}" type="slidenum">
              <a:rPr lang="en-US" smtClean="0"/>
              <a:pPr/>
              <a:t>‹#›</a:t>
            </a:fld>
            <a:endParaRPr lang="en-US" dirty="0"/>
          </a:p>
        </p:txBody>
      </p:sp>
    </p:spTree>
  </p:cSld>
  <p:clrMapOvr>
    <a:masterClrMapping/>
  </p:clrMapOvr>
  <p:transition spd="slow">
    <p:dissolve/>
    <p:sndAc>
      <p:stSnd>
        <p:snd r:embed="rId1" name="explod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FD0E29C-693A-4530-B2F9-E2018B3CFE2B}" type="datetimeFigureOut">
              <a:rPr lang="en-US" smtClean="0"/>
              <a:pPr/>
              <a:t>3/29/2012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8141507-D94A-419A-AE8B-911265128838}"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transition spd="slow">
    <p:dissolve/>
    <p:sndAc>
      <p:stSnd>
        <p:snd r:embed="rId1" name="explod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5FD0E29C-693A-4530-B2F9-E2018B3CFE2B}" type="datetimeFigureOut">
              <a:rPr lang="en-US" smtClean="0"/>
              <a:pPr/>
              <a:t>3/29/2012</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A8141507-D94A-419A-AE8B-911265128838}"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ransition spd="slow">
    <p:dissolve/>
    <p:sndAc>
      <p:stSnd>
        <p:snd r:embed="rId1" name="explod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5FD0E29C-693A-4530-B2F9-E2018B3CFE2B}" type="datetimeFigureOut">
              <a:rPr lang="en-US" smtClean="0"/>
              <a:pPr/>
              <a:t>3/29/2012</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8141507-D94A-419A-AE8B-91126512883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dissolve/>
    <p:sndAc>
      <p:stSnd>
        <p:snd r:embed="rId13" name="explode.wav"/>
      </p:stSnd>
    </p:sndAc>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ilourdes.com/History.htm"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hyperlink" Target="http://www.google.com/maps" TargetMode="External"/><Relationship Id="rId4" Type="http://schemas.openxmlformats.org/officeDocument/2006/relationships/hyperlink" Target="http://www.wolframalpha.com/input/?i=Jean%E2%80%90Marie+Larrieu&amp;lk=1&amp;a=ClashPrefs_*Person.JeanMarieLarrieu196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Kevin Milligan</a:t>
            </a:r>
            <a:endParaRPr lang="en-US" dirty="0"/>
          </a:p>
        </p:txBody>
      </p:sp>
      <p:sp>
        <p:nvSpPr>
          <p:cNvPr id="3" name="Subtitle 2"/>
          <p:cNvSpPr>
            <a:spLocks noGrp="1"/>
          </p:cNvSpPr>
          <p:nvPr>
            <p:ph type="subTitle" idx="1"/>
          </p:nvPr>
        </p:nvSpPr>
        <p:spPr/>
        <p:txBody>
          <a:bodyPr/>
          <a:lstStyle/>
          <a:p>
            <a:r>
              <a:rPr lang="en-US" dirty="0" smtClean="0"/>
              <a:t>Lourdes</a:t>
            </a:r>
            <a:endParaRPr lang="en-US" dirty="0"/>
          </a:p>
        </p:txBody>
      </p:sp>
      <p:pic>
        <p:nvPicPr>
          <p:cNvPr id="24578" name="Picture 2" descr="http://echarmony.com/store/images/ab7b_1.JPG"/>
          <p:cNvPicPr>
            <a:picLocks noChangeAspect="1" noChangeArrowheads="1"/>
          </p:cNvPicPr>
          <p:nvPr/>
        </p:nvPicPr>
        <p:blipFill>
          <a:blip r:embed="rId3" cstate="print"/>
          <a:stretch>
            <a:fillRect/>
          </a:stretch>
        </p:blipFill>
        <p:spPr bwMode="auto">
          <a:xfrm>
            <a:off x="4114800" y="5181600"/>
            <a:ext cx="1085469" cy="1676400"/>
          </a:xfrm>
          <a:prstGeom prst="rect">
            <a:avLst/>
          </a:prstGeom>
          <a:noFill/>
        </p:spPr>
      </p:pic>
    </p:spTree>
  </p:cSld>
  <p:clrMapOvr>
    <a:masterClrMapping/>
  </p:clrMapOvr>
  <p:transition spd="slow" advTm="15000">
    <p:dissolve/>
    <p:sndAc>
      <p:stSnd>
        <p:snd r:embed="rId2" name="explod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Lourdes, France		Location</a:t>
            </a:r>
            <a:endParaRPr lang="en-US" dirty="0"/>
          </a:p>
        </p:txBody>
      </p:sp>
      <p:sp>
        <p:nvSpPr>
          <p:cNvPr id="3" name="Content Placeholder 2"/>
          <p:cNvSpPr>
            <a:spLocks noGrp="1"/>
          </p:cNvSpPr>
          <p:nvPr>
            <p:ph idx="1"/>
          </p:nvPr>
        </p:nvSpPr>
        <p:spPr>
          <a:xfrm>
            <a:off x="5715000" y="1447800"/>
            <a:ext cx="3429000" cy="5410200"/>
          </a:xfrm>
        </p:spPr>
        <p:txBody>
          <a:bodyPr/>
          <a:lstStyle/>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sz="4000" dirty="0" smtClean="0"/>
              <a:t>Lourdes  is located in southwest France</a:t>
            </a:r>
          </a:p>
        </p:txBody>
      </p:sp>
      <p:pic>
        <p:nvPicPr>
          <p:cNvPr id="4" name="Picture 2" descr="http://t3.gstatic.com/images?q=tbn:ANd9GcQWg8h9nFNqVxoakC8oD8l52td5D7-OySjDQj8CtKhTrbivm7yXOQ"/>
          <p:cNvPicPr>
            <a:picLocks noChangeAspect="1" noChangeArrowheads="1"/>
          </p:cNvPicPr>
          <p:nvPr/>
        </p:nvPicPr>
        <p:blipFill>
          <a:blip r:embed="rId3" cstate="print"/>
          <a:srcRect/>
          <a:stretch>
            <a:fillRect/>
          </a:stretch>
        </p:blipFill>
        <p:spPr bwMode="auto">
          <a:xfrm>
            <a:off x="0" y="1464621"/>
            <a:ext cx="5715000" cy="5393379"/>
          </a:xfrm>
          <a:prstGeom prst="rect">
            <a:avLst/>
          </a:prstGeom>
          <a:noFill/>
        </p:spPr>
      </p:pic>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Lourdes, France		History</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dirty="0" smtClean="0">
                <a:cs typeface="Times New Roman" pitchFamily="18" charset="0"/>
              </a:rPr>
              <a:t>Was a fortress during medieval times. French captured this land during the Hundred Years War. The castle in Lourdes was used as a prison during the reign Louis XIV. </a:t>
            </a:r>
            <a:br>
              <a:rPr lang="en-US" dirty="0" smtClean="0">
                <a:cs typeface="Times New Roman" pitchFamily="18" charset="0"/>
              </a:rPr>
            </a:br>
            <a:r>
              <a:rPr lang="en-US" dirty="0" smtClean="0">
                <a:cs typeface="Times New Roman" pitchFamily="18" charset="0"/>
              </a:rPr>
              <a:t/>
            </a:r>
            <a:br>
              <a:rPr lang="en-US" dirty="0" smtClean="0">
                <a:cs typeface="Times New Roman" pitchFamily="18" charset="0"/>
              </a:rPr>
            </a:br>
            <a:r>
              <a:rPr lang="en-US" dirty="0" smtClean="0">
                <a:cs typeface="Times New Roman" pitchFamily="18" charset="0"/>
              </a:rPr>
              <a:t>“Between February 11 and July 26, 1858, Bernadette Soubirous, a 14-year-old peasant girl, experienced 18 apparitions of the Virgin Mary in the nearby Massabielle grotto. During the 9th vision, an underground spring with healing powers was revealed. The Holy See recognizes 67 miracles attributable to the water that flows from it.” (ilourdes.com)</a:t>
            </a:r>
            <a:endParaRPr lang="en-US" dirty="0">
              <a:cs typeface="Times New Roman" pitchFamily="18" charset="0"/>
            </a:endParaRPr>
          </a:p>
        </p:txBody>
      </p:sp>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Lourdes, France		Specialties</a:t>
            </a:r>
            <a:endParaRPr lang="en-US" dirty="0"/>
          </a:p>
        </p:txBody>
      </p:sp>
      <p:sp>
        <p:nvSpPr>
          <p:cNvPr id="3" name="Content Placeholder 2"/>
          <p:cNvSpPr>
            <a:spLocks noGrp="1"/>
          </p:cNvSpPr>
          <p:nvPr>
            <p:ph idx="1"/>
          </p:nvPr>
        </p:nvSpPr>
        <p:spPr/>
        <p:txBody>
          <a:bodyPr/>
          <a:lstStyle/>
          <a:p>
            <a:pPr marL="690372" indent="-571500">
              <a:buNone/>
            </a:pPr>
            <a:r>
              <a:rPr lang="en-US" dirty="0" smtClean="0"/>
              <a:t>	</a:t>
            </a:r>
            <a:r>
              <a:rPr lang="en-US" sz="4000" dirty="0" smtClean="0"/>
              <a:t>Lourdes’ specialties include it’s </a:t>
            </a:r>
          </a:p>
          <a:p>
            <a:pPr marL="690372" indent="-571500">
              <a:buFont typeface="+mj-lt"/>
              <a:buAutoNum type="romanUcPeriod"/>
            </a:pPr>
            <a:r>
              <a:rPr lang="en-US" sz="4000" dirty="0" smtClean="0"/>
              <a:t>Hotel businesses.</a:t>
            </a:r>
          </a:p>
          <a:p>
            <a:pPr marL="690372" indent="-571500">
              <a:buFont typeface="+mj-lt"/>
              <a:buAutoNum type="romanUcPeriod"/>
            </a:pPr>
            <a:r>
              <a:rPr lang="en-US" sz="4000" dirty="0" smtClean="0"/>
              <a:t>Café businesses.</a:t>
            </a:r>
          </a:p>
          <a:p>
            <a:pPr>
              <a:buNone/>
            </a:pPr>
            <a:endParaRPr lang="en-US" sz="4000" dirty="0"/>
          </a:p>
        </p:txBody>
      </p:sp>
      <p:sp>
        <p:nvSpPr>
          <p:cNvPr id="4098" name="AutoShape 2" descr="data:image/jpeg;base64,/9j/4AAQSkZJRgABAQAAAQABAAD/2wBDAAkGBwgHBgkIBwgKCgkLDRYPDQwMDRsUFRAWIB0iIiAdHx8kKDQsJCYxJx8fLT0tMTU3Ojo6Iys/RD84QzQ5Ojf/2wBDAQoKCg0MDRoPDxo3JR8lNzc3Nzc3Nzc3Nzc3Nzc3Nzc3Nzc3Nzc3Nzc3Nzc3Nzc3Nzc3Nzc3Nzc3Nzc3Nzc3Nzf/wAARCACMALoDASIAAhEBAxEB/8QAHAAAAgMBAQEBAAAAAAAAAAAABAUDBgcCAQAI/8QAQhAAAgEDAwEEBwYCCAUFAAAAAQIDAAQRBRIhMQYTQVEUIjJhcYGRByNSocHRFUIzQ1NUcpKx8GJzgtLxFiQmk+H/xAAZAQADAQEBAAAAAAAAAAAAAAABAgMABAX/xAAuEQACAgEDAwIDCAMAAAAAAAAAAQIRAxIhMQQTQSJRYYGhBRQyQlJxkfAjweH/2gAMAwEAAhEDEQA/AK12XXfpWtRbcHuAwA+DftVZWaSNcuMMfDOatHYpmL6rE5Hr23Tzxn96rLXX3e5FjRWAICqPLz5rbUZtn1nMzTxuQcq65+tO+2OpNc35tEJ7iD2lH8zHnNIoHYOcAKMeJqSRmmu55HOC788Z8aW/Jqb9KIljLAEAfOuXUq21lB9x6U8fRLhFPd3MDY/GpXPT4/iFDS6XdZYd2jd2jO2w+Abafzo2x307rZjTsXJF/G7Tu5J13ZQxhgE6Hw/0ofUp5ZNTuRdSu/cuyIXOcDcag7MP3PaSxwMAygV32nxHrd8nC/enJArNbE1fDB5tTmVx6JPc7ccMHIB+RNPNJu5rvs9qNxI/eTQshRmVTwevUVXFibuhz6o46dCKsPZgqmm69GzKFECykeXtc/lQSGTA4b+UsSYbYnwIi2/UqRT7RpZLuWTe8sZiAbCTOVOTyCCTVRu7yJCDEZWKjncQB8hVi7HXhubyZDtG6MYAOfEfvSq2NdD1dOaaRpEiVmHO52OAetQm2Zu8u0S0kYHBEa7xx54AOfrUvbO6ez0dIIGKtM4TI8vGqlod++k38bh/uZCElUHjB6H410wxLZXuybk3brgten3dvcXdlE0cbMN+0d4/H/Sw5+Z4ojV9M0q3iiuF02OQ7tgKBQQDk8Ekf7NRXensnaHT7yHb3DsY5F8iVOCB76yu5tru3eeAbxAk7bYtxK8McHbnFTrSE0JLTSY7hbpbC7ilypG1nPQ5HHIqXUILS69nUooidvqyjbjA9+Ko2ly3gu2UBld02gEEZPu99W3W7m4hubIRMVWa2Rs7sc48qzYUGw2ssauUmgnUr/VSA46H9KaWWo20tttE0fqna2WHUVV4C13LEtysTRM6qA6A78nw4rrS9E7+9mjijTYkrhieQBk/7xQc3tRnG7Lms0Mib45UZTnBB4zSXULYi6AiQhQYnU9AcMc1FdTWukiKykvwkoQd02wgAE46gEVNKLq0d9zQsyxmTJiU5UEDw21aUm1uiSgovZjsSRNMYQ33gG7GD0pXPZBppDs6sT+dPbG5EuniK5j2ShSAQvB8sEZxSIvdZObFs/8AOk/7aLlfIFBLgqXY8bNZuYvx274+o/eqxv2xCLanqArnkn86a6VrNnYXwu8yFgpUhkI64/agZIrORmeK9VdxJ2vGcDNc1qi+lg6yNI7ZBYgAZx0phdQ7ZAQRtkRWX5ihBbRL/R39qfi2KcGS3lsoYluLdpowACJV5GOfGhtwDeLsmgvdKRFVbKWJ+AWHGR0PsnPNTx3emui5ublG8jJIcceOc+JPupZHYsw9UIR5rIp/WuZrO4RfVgkJ/wCEZ/0olO8+Wj7Tfu9XsZAek69B05pn2si/+QXu0ZLsD9QKX2UN3G6zCCYAEdYj5j3U37WbxrMrxoTvVCCB7qZbIl+LcRqjcEk8HmnHZmHI1pGc/f2LDHhxn96QyPIOTkZ55p12SuC19Ohx69s4+PSiLe4n9HtfvCWEygZB3U47EuF1tFA2huP1/Sq13qrGyKApxjj9ab6LL3OqpLGTgAEf5aRbMcvPbGznvLO39GheV0mDFVHIGKql3p11Jx6NMgVRxsJ5+lXPW7xm7PzXEDIp2AsWfYOoyM+HiKXvqEwtYorRrkCOPcZVZWOShYKSc9B86bJjeRpp1Q+OfbvbksNsneW0BYc7VOD4EVmnaJo47+8UAhllOMjjOc1odvqSNaTSusqCA7WMmMtjHlxmqH2qWM6ndrgFy+T9KaSvkS2K5L9YwrRxkyOcgLk4x4/Wmvama6k0rRLmMOI3tPXbptYY4+NQWM0EEkTTQl9ucgLzgjzqXtLOT2c0nYH2lpEIHIHPGaWgJgmmLdxmCWScmJXjcJuzwWrRNGhVbKZ8DM0rsT8TxWXQX1t6NGhibvgCD44OeOfrWh6ZqLLZwMjjYu5XUkcnP16GjDdhszkWxWd1AIAbOEHka1S8g76Fp8nHozqR8QD+lAWX8Ns7l54LJo5HyGZGJHPXr7xTOC8ivEaLBV3Q9eRyKtJsRIqln2ojtZFjEcsoXKsFbdkeBHiKMPbS0Bx6Ncf5aq8WnQ26ESuzt6oPrbc+fSvZNPjLsRbyYycfevU+5I3bQqECk8jNWvsp2StL7TrzWNWaRLC0RjshwHlI8AfDy+dVwDkYrS9Nj7z7Ir5YPaDFmx5CQZ/KuJyt0dnVbKKjtboTah2T7O3fZeXXNIlubdooyzQSkSBmzgLk8g5qjmyBOAtWaw1adrD+CnZHaXEqmRtmW4Pgc+fNajY9iOz0ltHGtmkqPEN0hlYyBj48HArRcm6RyqawvTk3ZmHY3sA/aaSRjMttBH7Und7iT7hkUXqn2Y6jaa1Bp+n3PpXfxmQSbDEIwODu5OPj4+VX37NzHp+p6xoyoS1tMwMhb2gGKjjHHTPzqFrTf6dq9/f39laLcejmGC4Z2lPebMsx5xyOB0oKXpT8kJ5GpGOapYXml6hNaG/714m2s8E5ZM+IB91DpdamnCXs4/6s/wCtXv7Q+ycHZ64t5rORntLnICv7SMOo94qnCMA802tpHpYscJwUkP8ATuynbDULJLq0eGeIjxeFsY8/I+6kMt7q2nXjowsxNH6rd2FI943IcH5GtR+zJJJuzmq2xfC/eDbjn1o8dar+h/Z1f6nYQ3M1zbWgnXMaS5LNx5DpWWR+DkhKKk1N1RRGvN2TJpdo+euGZf1ruDUooHD/AMJCkHOUuD+oq82f2Z65cyzo8cMQhfZukfAc+Y4PH70vPYPXG1Gewjs1eaHBYd4gBB6FckZH+zTPK/Yv/i/ULrXthFEpjm0yaSJjkxsyuM+fOKni7W6QEVF0ye2RRgBEGAMEAcH317P2L122dFm0i5HeNtXChsnyyCcdPGobvslq9qrNPpN2iqMljA2APjRWZrwbRB/mRNf9p9KvrX0eCa4tVLK77ombeRjjrx4H5UBqt/peoXstyl6I9+OJEIxwB+lQR6PcTRNJDayyRr7TpGWA+JFCeir7qbvWFYb4YVutGxt1KEn/ABYoy9Ed7odrZ28yyTRTswCuMYIqwdguymja/HcwX1vKbiPayyJPt68dPd76ZWv2W6XqOkQXFveyx3O/u51kVWX2sHgc58ufjQWVs43lhGTiZmmlahGArWbNg5yoVvCrZ2X1OeyupLaWIrFcEENKhCq2PPHjTPXvsxsbPQbnVNE1CZ1tN3fJKoXcFJBKlcYx785qhG2uk9m4uV93eMPyzWU0ty2NdxWjWe7RsF7KJmY5bBB/1qB5LW2lhY2xhlkYRoT45+BrMEn1OIZj1C5UDpiQn9anXVNaUjdqMr46b1U4/Kq95DrDINntv/eyRkMRuJwTj+avXijDsO4xg/2hoUatqzN67W8n+OEfvUh1S+zzb2mf+VQ7sfJuxNgOea0b7MNcsRbXWhaoyLBcBtneHAbdwy/GssE83Uxj86+9LmUjEX5moOD5OjO8eWFcfI3bS+x+j9mvSr3U7mG5tXwIvSIwMDy5J3MeOgFWG0spba/sI9OEUWkrA+5EIAMhIwSPHjNfm59WvJFUTmaUL0EkzMB8M9Kni1y+AUK84CeyBMePhW0tcI4JYLdue5t/Z6wvLTt/rkj28qwSlnSQqQr5IPB8epppZn0oappj2X3sd1JLD6QpEch3blPvGT4VgsfaHU15FzeqT5XDfvXLa5fNKspub3vF9l+/bcPgc5pVF+xpdPbu0Xv7QtIvLa1g1HWtV7/UJX2C1C+qg5OU8gOB0586U/Z8lo3aW29NQOi5KqwzluMcfOqncapPcyd5cvcSv+KRtx+pr621JraVZYWljkU5DDqKDg62OtRXZcNW5+lYL+0n1G7s44TFLAFMjFAoZSDgg+IxSh5g2jafqWnW8l9La7khjhYBHLALuJ/Dx+dY3f8AbzWb6zNpc6jOYWGGVUCFh5EgZI92a50ntvqmkwdxZX8kcQOQjLuAz5Ainbk/BxvpZP1Wr/c3DT7rVbCye71yWJ2kmREigXAXcwUet5UBqEkkf2j2eCV76wO7A64JrMLH7StXtRJvukuRIdxE8ecfCjV+0+4k1GG+uLWwkmiQojYYEA+Gc0srcaFeDJTX+zTLmdotJ1prmQnubiRo2c5xhgy/QkYpx38j39uufumhZiD5gj9Caz247WWGv9ktSYG0F2Ak81tHcbCyLIpbk5PQf7zTjsp26sNcuBFcrBZSIoEZ7/duz1HIHlTKS1EEnyP3a20O1iffDb6fHv3gDGST6oA8T14rDtae3vO0V01pA9rBNPlInGCuTzx4edW617drpKz6bqljFfGCdiH7wH1gxweQfrVP7Q66+t63LqLosDttCxqc7QoAHPjSSdrY7emhNXsbHoCR6ZJpNhaxokMlq8rYUes2V/c/WqNp+uT2Xaiexu7lhaRXj7Y+AqkMcH/flRug/aPp8Ftax6nYSG4twUWSJgw2n6eQ4qo6zfaZqHaOS+t3uIreeXvJO9jGUycnaAefypWvSRh07kpKaNrj0uFtMubMlWt7vvOh42v/AOfyqm9jdD0S70e6/i2nxmazldJZSzA+r1PX3GvB2w0AahpksV7dRwWcUkTRG3Yh920ZznqNv5mprXtL2Zhk1dxqTbL9i4T0d8qSuD4c8807abTJRWSKpKgmfsb2Q7v0m5xFDIN0bPclFVcDpn4k85rHruERXUqROJY1dlRwPaUEgH5jmtQs9a7M6vpttaa1dlfQX3I20gSjGMYwTj6VQtdOntqc50lHWy3fdByc4x76DZ3dHkl+YXWhTvV74epuG74ZrW7Rez3osPqWf9GvgvlWSjaHBIyKtMN92eEKB7WDcFGdyHOffXl/aGB5XGr+R6LplGDR/iX612rR+aflQfo0Z/kFe+ixY9gV6+xWp/AYqispI24+VeqiY/lFc2+kW9zpc1zEHM8Dfep4BD4j9aaP2b0iFp+/lvAIo43JiCk4YeWKbTZGWz3AAiEcba8MUZ8BR2n9mdLvLWFzdXUdxPK8UKlRsLKCQDxkcDzof/0/p8WjPeXVzcRz948aoq5TcpxgnwJ+NDQC9+Acwx/hrk26/g/Ki30DS4dLhmudQnjvZ4TLFEqkoR4AnwzXzdmYTqbWkd3MS1l6TC2cF+PZ6/H6UdLDfwBfRU8Ur70WPPs0Tddm0itrmaK8ncxWsdwgJI3q3B8fCvbfs4kmoWtudQuEiuLXvxJkkg45GPlW0P3A0q4QL6HF+GvvQ4vw1KNDWexv7zTdRmuY7RhjG4F1xktj3cjGPCiF7OhGleXWJI0ijikDMpIYScDPzoaH7itRr8ICbGBgCYwccivPQrdl9aMZ+OaMOgvbw3kl/q0lt6PJ3a+qWEhIyMEeBpMFn/vUpPlkUHFryBY4S/KGegQfhx8K4bToSeMj5ijYNHuJdIN/HqR3BXcwMnrFVOCQfmKnn0G4iuTbxavFLMIWlKCPlcAHB58QetbS/DA4Q40is6dHj2mHwrxbJPxt/mpjZ6NfXVil0l9CrybjFA+A8gXqR9K8g0e/nwwurZQ1usyySeqoDZwD7+CKOmQjjFPgBFkccSuD/iNe+hyjpPJ9TR0Ok6nJZRXPpVqBKQFjc4Ygtt3Y8smvLfS9UncpHLaAiV4jvJGGTrnjpx1oaZGcIe31AhBOvS4f616I5x0mPzAridruGZ4naEsjFSV5Bx5GiorHU5bIXiC2aHdgjdhhzjOPLmsk2bRFb7kPd3B/rV+Yrjurj+0X6Ub/AAvVwinurYlpO6Ud7yWzjp8RXZ0fXQcegIfeJVwfzraGH0LyxUMV6fIV3B38swjW3Q5OMhCf1pjLpt6lqxbSTkH+neNlAHw3Y+ZpXJI9KOt+CDQ770K+VmGYnBSRfxKev71Y31GCPtBm3u0SB7YRCbIIBA4J+HFJZOzuql+8SzZVyBk5x08MZpWd6zbT06VSE72Rz5koO5rkuenaimnteC6v7e5LMsvexY8fVYr7xwaD0QCy1W4gOr2htZG3sJWDJOp658A2KR9yojJCgnFK++ufwx/5KbU2c7yQV/EthisNWUWqXsds1rK627zezLEWyBnzBz8qPtdcNhZ6ZDHdW8sMc7W842qSY88MPIYqmrKQoOEHn6orpZVdsKImYeA/80NaRWtSSplvhktAltam5gKgXFiTvGNh5Rj7uBzUcFq1uNIuPT7AvprMko7720yD6oxzwT5UhttOursjurVD8SR+tPYOwuqy2Yu1sYCpONve+t9M0j6nGuWM8Mo8pr5Ekt7cWN7qdw9xYyM8IkhW2PDrG3QjzIbFdXptdRgeCxljRLvTdsYdwNhRshT5YzS+67Mz2ce+9tO6XdtDbzgN4eNR23Zv0jT727mWGKKyQySyGZjhRnnaASenn4ilXVY3wzPB6XJ7UNvS8TXtnZXNk8yW8A7y4IMZYcNz8KpDqVd0JUlWIypyD4ce6pYUjf8AqgfI7j1+teXMRjVTDEuT13En9aq3ZKGWENyzdnJoZNCubW6mhjgDOJe8bDbSowV+YouO6MraPeO9its0aJJyBOGZSpDf8PSqrpVmbt5VuIEO1dykEjB+tMNK02CaZluLfcMcFWcc/GklmjF6X4NBRyNuLG1hZwxNZ2d1Lp07WZbeGlOwwsc5Bx7a46e+vIbiOU2UdqbVoGeeBopmAVow+5R7uDxVauEjjldFhGFPkx/Wura1lu5DDa2neSkZCjdlsfPFN3VQyx26HV3YR3jgWFzCraa7oRI+MoGypB8fKmovbaW+cCG3jSO4jlyh/pBKhUluevNVWXTbywmt21TTnjty/IVstt8ccnBxXOoCza/kFhDItoT92szZcDHielZZE3sDJDQvXZxq8MkGoSJJDDASdwjgbKgHyNN9Gmjk0C8jZkRot57wthgCAcAeIJHNJXt0ETlEOQOOaEUyAr3kSbR5E/vRXNk5ZItUXS/5Mc0dvFIYb3c028Bo1JU8eec0Yb7S4iY97Ls9XHedMVn6qhORD06c/wD5Xfdj+7t/mo9ygOCZp8+r6a1yJre9dumd1sxA6+/3+XhXF7rNndRd3NqM7qwIIjstp8upaipbWFbpQnbNjB/M3exAjrk8D4H51Jc21lbpuj7a3E5AJ2i4Xn3cePSuFxR7T6mCqt/7+wEdYsZIliN7qOFxgCxBBx05NUO6tkF43d7ym47S67SRnxHhWhrcaJ6JHNL2ov45WVSYmuvWU9Dx9TVVuY457h5YXeSNncrI5yXGeuarg5dHD1mSGSCpef74AIbfcMedcjS8+GPfTa3hwVo9YBnFdNHn2hZBoum7AbjSNZlcdTFC7K3wIrqz0tIdXiS3tQo3rtjnBDAHwI655qv69qF3Bqk8SXUyqhG3bKwwMD38UHFqWrTvlLuQAfzDr9cVyZMUpKkz3sfW4caVq9jbLLTbmNx3T2FsNg9bkjxHiB5UZPd20QMN9rVpbbOkkBAaTjk856Vg92b0punuZpSeu5iaXi4YHHCn5CuVdA65+hyZM0JO23/C/wCmv9pLns/PZmKLWjJOrgqzybgx+HQc0FZ3unR2N7aXKDfq1m8CYA9racjPXy/KsuExJw53Dx5q69lktNQjhjvCQIiTA4bhX8M8Hin+69tcglkjkjp58CfToS9vC7A7iik5+FNrayEoIZc4qSC0MPeRHrHM6H4hiKZ2UWD8q9CKumefLa0LntZLSJntiqMcKdwJyPdiq5LduWZZnlYqfA1okOlxakxtp5Y4kIzuk6cY4+NZ5rlothq93aRuJEhmKBx4il0xc2UdLCpLmyO3nRY2Do7ksTnPhRVpqNtHLumtGlRQdyd5tz8xzS1XCjac5J8Bmviu0nyPNU7USC6mcJKhlN2ji7tobKwSAZ5LTvJn3c9PlXtspuo0n24LVWlbMz1cuzUQl0oHyYg0qgk9i+XqsmdVNklva7jg1Nf6bsspmgUGQISo99HxwgSUfcp9y2PEYp9JztlA/h2sucYVDnHtAV7/AAXV/wC2g/8AtP8A21Z16g+B2mpT1raEDuSKTGJMgAqMkkcCuWkkddqscnwwKbx6Mq7S145x4JDjHzLUTb6TYo6mU3LjPOJFB/0qel+x2OS8y+pXTJMCCWbB6nNXbRU7zSbZ+vBFQ2nZ7S7ksZXjt0HKieeQkj3AYzTa3j062tjBHfFEjHqokOc/A7j+dNBNPdHLm6jElSbb/Y5RAGBo0Jz8a8jn0UDczajJgZIAUeH+lcWV9pCq/p1tPI2fUKTYx+9Up+xzPqF4TKF2rtpm7QTFIJZFIU5jjY5491NuztsBEXuLWVGH8rIRgfOrauraNHgJpZkGOsk7ZzSy6uFubl3gtViRuiLnAFBY5PwUj1dv8L/kIEMDRNHJAhUjkHAqoXnY67lvJZbQwLAOcPMA3yFXOK5u7E7rQAo6jJaNTj3ciirjWtUaKNXRI2B3o/dhT8aDxzNPqm3tC/mZ6vYvV8D1YCfIOx/SrD2e7M6xpzM8sMqR7cl0V8qfPOBj409bWNRljkWe7kJOMbPP5UPNq+oOrRS3s5U8MpzzW7UvIn3nNzGKX8ksGkajMrSvbOxmkL7/ADJ8efPrRNrpF+XkC2pzEcPl1GD9aAs758CJpJGU9AWOBRN0ZVRpgxAxzTrE0qEeTO3ygq90W+mT0ZDFDLIu5ZBMvq4+fXj86qeqdjbm2cTXN7EzSE+wwY/E804M7wSASDLYB6g4zz4VMyrcIyswbkEbetbt+bCsuZLS5bFdsuyfpGSmowxsnQuwBPhRD9hmS5WFdQtpWKb8q4wB8T400XTZZZwkUYG44yz4HzoltOks554XCllyhKHIPXoaOj4k33G7TECfZ/FcRiZdXsoyRnYz4OP3pnouhQaeXsk1GCRWbd3hzge6pBZrvO+Pr5daKW1jFyUgkLIpwGAxu4/et2/iG8n6jz+HqCd13AMc8k0NfTGKUxoBMo4DoeDU08JYtm2lbnGelBy2U7jbHbyKoOetMsaXkEckk95WLN+z1T1Ax9Kn75Dzmpxp8yj1rZz7zXPcR/3Y/U0e3fBRZUTNZWq7R94cjnBHHuNdCytT0WU/MU4jOTkqufhUwwceqv0q+gnrbFQtIpIFh2ysoPGcerXcWjwleWkAIOMAdaaBUz7C/Su9iEY2ihpFuQqTRmQ5jcD4iuo9GKNlljf/AKaaLCnhkfOuggA4LfWiomuXkXvpGAGhQI3j6uQa+/hLsg3Mqk+PORTHLD+ZvrXokcfzGjoQG2KzohII79s/4D+9cPplwg3SN3uOBhs8U6EjdM/lXQYnrit20GLaF9hY2kmB96kq88tjFTjQbIsSQxyc8vRiopOSOakCCt2oitfH6gS6HYryIxu/xGivQbcxd2Y1K+IPNSgYrrpR7cRdKBV0uyX+ojPxWpY7K3jzsiQZ8hUueK5ZjR7cTaUfG2iIwygA1FJY27DjKnzBNd5J8TX2M+JraI+w6VcC+ayKf0c3HvobLIcFlPwp3tHlXB2/hX6UHBMN+4LbyNLGAsYyPE1I0ErD2wvwFd7yvsgD4CuGkbzrKCFaRA9mWHrysah/hsX9o/8AmqWWRvOh+8b8RraYo1H/2Q=="/>
          <p:cNvSpPr>
            <a:spLocks noChangeAspect="1" noChangeArrowheads="1"/>
          </p:cNvSpPr>
          <p:nvPr/>
        </p:nvSpPr>
        <p:spPr bwMode="auto">
          <a:xfrm>
            <a:off x="63500" y="-611188"/>
            <a:ext cx="1647825" cy="12382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100" name="AutoShape 4" descr="data:image/jpeg;base64,/9j/4AAQSkZJRgABAQAAAQABAAD/2wBDAAkGBwgHBgkIBwgKCgkLDRYPDQwMDRsUFRAWIB0iIiAdHx8kKDQsJCYxJx8fLT0tMTU3Ojo6Iys/RD84QzQ5Ojf/2wBDAQoKCg0MDRoPDxo3JR8lNzc3Nzc3Nzc3Nzc3Nzc3Nzc3Nzc3Nzc3Nzc3Nzc3Nzc3Nzc3Nzc3Nzc3Nzc3Nzc3Nzf/wAARCACMALoDASIAAhEBAxEB/8QAHAAAAgMBAQEBAAAAAAAAAAAABAUDBgcCAQAI/8QAQhAAAgEDAwEEBwYCCAUFAAAAAQIDAAQRBRIhMQYTQVEUIjJhcYGRByNSocHRFUIzQ1NUcpKx8GJzgtLxFiQmk+H/xAAZAQADAQEBAAAAAAAAAAAAAAABAgMABAX/xAAuEQACAgEDAwIDCAMAAAAAAAAAAQIRAxIhMQQTQSJRYYGhBRQyQlJxkfAjweH/2gAMAwEAAhEDEQA/AK12XXfpWtRbcHuAwA+DftVZWaSNcuMMfDOatHYpmL6rE5Hr23Tzxn96rLXX3e5FjRWAICqPLz5rbUZtn1nMzTxuQcq65+tO+2OpNc35tEJ7iD2lH8zHnNIoHYOcAKMeJqSRmmu55HOC788Z8aW/Jqb9KIljLAEAfOuXUq21lB9x6U8fRLhFPd3MDY/GpXPT4/iFDS6XdZYd2jd2jO2w+Abafzo2x307rZjTsXJF/G7Tu5J13ZQxhgE6Hw/0ofUp5ZNTuRdSu/cuyIXOcDcag7MP3PaSxwMAygV32nxHrd8nC/enJArNbE1fDB5tTmVx6JPc7ccMHIB+RNPNJu5rvs9qNxI/eTQshRmVTwevUVXFibuhz6o46dCKsPZgqmm69GzKFECykeXtc/lQSGTA4b+UsSYbYnwIi2/UqRT7RpZLuWTe8sZiAbCTOVOTyCCTVRu7yJCDEZWKjncQB8hVi7HXhubyZDtG6MYAOfEfvSq2NdD1dOaaRpEiVmHO52OAetQm2Zu8u0S0kYHBEa7xx54AOfrUvbO6ez0dIIGKtM4TI8vGqlod++k38bh/uZCElUHjB6H410wxLZXuybk3brgten3dvcXdlE0cbMN+0d4/H/Sw5+Z4ojV9M0q3iiuF02OQ7tgKBQQDk8Ekf7NRXensnaHT7yHb3DsY5F8iVOCB76yu5tru3eeAbxAk7bYtxK8McHbnFTrSE0JLTSY7hbpbC7ilypG1nPQ5HHIqXUILS69nUooidvqyjbjA9+Ko2ly3gu2UBld02gEEZPu99W3W7m4hubIRMVWa2Rs7sc48qzYUGw2ssauUmgnUr/VSA46H9KaWWo20tttE0fqna2WHUVV4C13LEtysTRM6qA6A78nw4rrS9E7+9mjijTYkrhieQBk/7xQc3tRnG7Lms0Mib45UZTnBB4zSXULYi6AiQhQYnU9AcMc1FdTWukiKykvwkoQd02wgAE46gEVNKLq0d9zQsyxmTJiU5UEDw21aUm1uiSgovZjsSRNMYQ33gG7GD0pXPZBppDs6sT+dPbG5EuniK5j2ShSAQvB8sEZxSIvdZObFs/8AOk/7aLlfIFBLgqXY8bNZuYvx274+o/eqxv2xCLanqArnkn86a6VrNnYXwu8yFgpUhkI64/agZIrORmeK9VdxJ2vGcDNc1qi+lg6yNI7ZBYgAZx0phdQ7ZAQRtkRWX5ihBbRL/R39qfi2KcGS3lsoYluLdpowACJV5GOfGhtwDeLsmgvdKRFVbKWJ+AWHGR0PsnPNTx3emui5ublG8jJIcceOc+JPupZHYsw9UIR5rIp/WuZrO4RfVgkJ/wCEZ/0olO8+Wj7Tfu9XsZAek69B05pn2si/+QXu0ZLsD9QKX2UN3G6zCCYAEdYj5j3U37WbxrMrxoTvVCCB7qZbIl+LcRqjcEk8HmnHZmHI1pGc/f2LDHhxn96QyPIOTkZ55p12SuC19Ohx69s4+PSiLe4n9HtfvCWEygZB3U47EuF1tFA2huP1/Sq13qrGyKApxjj9ab6LL3OqpLGTgAEf5aRbMcvPbGznvLO39GheV0mDFVHIGKql3p11Jx6NMgVRxsJ5+lXPW7xm7PzXEDIp2AsWfYOoyM+HiKXvqEwtYorRrkCOPcZVZWOShYKSc9B86bJjeRpp1Q+OfbvbksNsneW0BYc7VOD4EVmnaJo47+8UAhllOMjjOc1odvqSNaTSusqCA7WMmMtjHlxmqH2qWM6ndrgFy+T9KaSvkS2K5L9YwrRxkyOcgLk4x4/Wmvama6k0rRLmMOI3tPXbptYY4+NQWM0EEkTTQl9ucgLzgjzqXtLOT2c0nYH2lpEIHIHPGaWgJgmmLdxmCWScmJXjcJuzwWrRNGhVbKZ8DM0rsT8TxWXQX1t6NGhibvgCD44OeOfrWh6ZqLLZwMjjYu5XUkcnP16GjDdhszkWxWd1AIAbOEHka1S8g76Fp8nHozqR8QD+lAWX8Ns7l54LJo5HyGZGJHPXr7xTOC8ivEaLBV3Q9eRyKtJsRIqln2ojtZFjEcsoXKsFbdkeBHiKMPbS0Bx6Ncf5aq8WnQ26ESuzt6oPrbc+fSvZNPjLsRbyYycfevU+5I3bQqECk8jNWvsp2StL7TrzWNWaRLC0RjshwHlI8AfDy+dVwDkYrS9Nj7z7Ir5YPaDFmx5CQZ/KuJyt0dnVbKKjtboTah2T7O3fZeXXNIlubdooyzQSkSBmzgLk8g5qjmyBOAtWaw1adrD+CnZHaXEqmRtmW4Pgc+fNajY9iOz0ltHGtmkqPEN0hlYyBj48HArRcm6RyqawvTk3ZmHY3sA/aaSRjMttBH7Und7iT7hkUXqn2Y6jaa1Bp+n3PpXfxmQSbDEIwODu5OPj4+VX37NzHp+p6xoyoS1tMwMhb2gGKjjHHTPzqFrTf6dq9/f39laLcejmGC4Z2lPebMsx5xyOB0oKXpT8kJ5GpGOapYXml6hNaG/714m2s8E5ZM+IB91DpdamnCXs4/6s/wCtXv7Q+ycHZ64t5rORntLnICv7SMOo94qnCMA802tpHpYscJwUkP8ATuynbDULJLq0eGeIjxeFsY8/I+6kMt7q2nXjowsxNH6rd2FI943IcH5GtR+zJJJuzmq2xfC/eDbjn1o8dar+h/Z1f6nYQ3M1zbWgnXMaS5LNx5DpWWR+DkhKKk1N1RRGvN2TJpdo+euGZf1ruDUooHD/AMJCkHOUuD+oq82f2Z65cyzo8cMQhfZukfAc+Y4PH70vPYPXG1Gewjs1eaHBYd4gBB6FckZH+zTPK/Yv/i/ULrXthFEpjm0yaSJjkxsyuM+fOKni7W6QEVF0ye2RRgBEGAMEAcH317P2L122dFm0i5HeNtXChsnyyCcdPGobvslq9qrNPpN2iqMljA2APjRWZrwbRB/mRNf9p9KvrX0eCa4tVLK77ombeRjjrx4H5UBqt/peoXstyl6I9+OJEIxwB+lQR6PcTRNJDayyRr7TpGWA+JFCeir7qbvWFYb4YVutGxt1KEn/ABYoy9Ed7odrZ28yyTRTswCuMYIqwdguymja/HcwX1vKbiPayyJPt68dPd76ZWv2W6XqOkQXFveyx3O/u51kVWX2sHgc58ufjQWVs43lhGTiZmmlahGArWbNg5yoVvCrZ2X1OeyupLaWIrFcEENKhCq2PPHjTPXvsxsbPQbnVNE1CZ1tN3fJKoXcFJBKlcYx785qhG2uk9m4uV93eMPyzWU0ty2NdxWjWe7RsF7KJmY5bBB/1qB5LW2lhY2xhlkYRoT45+BrMEn1OIZj1C5UDpiQn9anXVNaUjdqMr46b1U4/Kq95DrDINntv/eyRkMRuJwTj+avXijDsO4xg/2hoUatqzN67W8n+OEfvUh1S+zzb2mf+VQ7sfJuxNgOea0b7MNcsRbXWhaoyLBcBtneHAbdwy/GssE83Uxj86+9LmUjEX5moOD5OjO8eWFcfI3bS+x+j9mvSr3U7mG5tXwIvSIwMDy5J3MeOgFWG0spba/sI9OEUWkrA+5EIAMhIwSPHjNfm59WvJFUTmaUL0EkzMB8M9Kni1y+AUK84CeyBMePhW0tcI4JYLdue5t/Z6wvLTt/rkj28qwSlnSQqQr5IPB8epppZn0oappj2X3sd1JLD6QpEch3blPvGT4VgsfaHU15FzeqT5XDfvXLa5fNKspub3vF9l+/bcPgc5pVF+xpdPbu0Xv7QtIvLa1g1HWtV7/UJX2C1C+qg5OU8gOB0586U/Z8lo3aW29NQOi5KqwzluMcfOqncapPcyd5cvcSv+KRtx+pr621JraVZYWljkU5DDqKDg62OtRXZcNW5+lYL+0n1G7s44TFLAFMjFAoZSDgg+IxSh5g2jafqWnW8l9La7khjhYBHLALuJ/Dx+dY3f8AbzWb6zNpc6jOYWGGVUCFh5EgZI92a50ntvqmkwdxZX8kcQOQjLuAz5Ainbk/BxvpZP1Wr/c3DT7rVbCye71yWJ2kmREigXAXcwUet5UBqEkkf2j2eCV76wO7A64JrMLH7StXtRJvukuRIdxE8ecfCjV+0+4k1GG+uLWwkmiQojYYEA+Gc0srcaFeDJTX+zTLmdotJ1prmQnubiRo2c5xhgy/QkYpx38j39uufumhZiD5gj9Caz247WWGv9ktSYG0F2Ak81tHcbCyLIpbk5PQf7zTjsp26sNcuBFcrBZSIoEZ7/duz1HIHlTKS1EEnyP3a20O1iffDb6fHv3gDGST6oA8T14rDtae3vO0V01pA9rBNPlInGCuTzx4edW617drpKz6bqljFfGCdiH7wH1gxweQfrVP7Q66+t63LqLosDttCxqc7QoAHPjSSdrY7emhNXsbHoCR6ZJpNhaxokMlq8rYUes2V/c/WqNp+uT2Xaiexu7lhaRXj7Y+AqkMcH/flRug/aPp8Ftax6nYSG4twUWSJgw2n6eQ4qo6zfaZqHaOS+t3uIreeXvJO9jGUycnaAefypWvSRh07kpKaNrj0uFtMubMlWt7vvOh42v/AOfyqm9jdD0S70e6/i2nxmazldJZSzA+r1PX3GvB2w0AahpksV7dRwWcUkTRG3Yh920ZznqNv5mprXtL2Zhk1dxqTbL9i4T0d8qSuD4c8807abTJRWSKpKgmfsb2Q7v0m5xFDIN0bPclFVcDpn4k85rHruERXUqROJY1dlRwPaUEgH5jmtQs9a7M6vpttaa1dlfQX3I20gSjGMYwTj6VQtdOntqc50lHWy3fdByc4x76DZ3dHkl+YXWhTvV74epuG74ZrW7Rez3osPqWf9GvgvlWSjaHBIyKtMN92eEKB7WDcFGdyHOffXl/aGB5XGr+R6LplGDR/iX612rR+aflQfo0Z/kFe+ixY9gV6+xWp/AYqispI24+VeqiY/lFc2+kW9zpc1zEHM8Dfep4BD4j9aaP2b0iFp+/lvAIo43JiCk4YeWKbTZGWz3AAiEcba8MUZ8BR2n9mdLvLWFzdXUdxPK8UKlRsLKCQDxkcDzof/0/p8WjPeXVzcRz948aoq5TcpxgnwJ+NDQC9+Acwx/hrk26/g/Ki30DS4dLhmudQnjvZ4TLFEqkoR4AnwzXzdmYTqbWkd3MS1l6TC2cF+PZ6/H6UdLDfwBfRU8Ur70WPPs0Tddm0itrmaK8ncxWsdwgJI3q3B8fCvbfs4kmoWtudQuEiuLXvxJkkg45GPlW0P3A0q4QL6HF+GvvQ4vw1KNDWexv7zTdRmuY7RhjG4F1xktj3cjGPCiF7OhGleXWJI0ijikDMpIYScDPzoaH7itRr8ICbGBgCYwccivPQrdl9aMZ+OaMOgvbw3kl/q0lt6PJ3a+qWEhIyMEeBpMFn/vUpPlkUHFryBY4S/KGegQfhx8K4bToSeMj5ijYNHuJdIN/HqR3BXcwMnrFVOCQfmKnn0G4iuTbxavFLMIWlKCPlcAHB58QetbS/DA4Q40is6dHj2mHwrxbJPxt/mpjZ6NfXVil0l9CrybjFA+A8gXqR9K8g0e/nwwurZQ1usyySeqoDZwD7+CKOmQjjFPgBFkccSuD/iNe+hyjpPJ9TR0Ok6nJZRXPpVqBKQFjc4Ygtt3Y8smvLfS9UncpHLaAiV4jvJGGTrnjpx1oaZGcIe31AhBOvS4f616I5x0mPzAridruGZ4naEsjFSV5Bx5GiorHU5bIXiC2aHdgjdhhzjOPLmsk2bRFb7kPd3B/rV+Yrjurj+0X6Ub/AAvVwinurYlpO6Ud7yWzjp8RXZ0fXQcegIfeJVwfzraGH0LyxUMV6fIV3B38swjW3Q5OMhCf1pjLpt6lqxbSTkH+neNlAHw3Y+ZpXJI9KOt+CDQ770K+VmGYnBSRfxKev71Y31GCPtBm3u0SB7YRCbIIBA4J+HFJZOzuql+8SzZVyBk5x08MZpWd6zbT06VSE72Rz5koO5rkuenaimnteC6v7e5LMsvexY8fVYr7xwaD0QCy1W4gOr2htZG3sJWDJOp658A2KR9yojJCgnFK++ufwx/5KbU2c7yQV/EthisNWUWqXsds1rK627zezLEWyBnzBz8qPtdcNhZ6ZDHdW8sMc7W842qSY88MPIYqmrKQoOEHn6orpZVdsKImYeA/80NaRWtSSplvhktAltam5gKgXFiTvGNh5Rj7uBzUcFq1uNIuPT7AvprMko7720yD6oxzwT5UhttOursjurVD8SR+tPYOwuqy2Yu1sYCpONve+t9M0j6nGuWM8Mo8pr5Ekt7cWN7qdw9xYyM8IkhW2PDrG3QjzIbFdXptdRgeCxljRLvTdsYdwNhRshT5YzS+67Mz2ce+9tO6XdtDbzgN4eNR23Zv0jT727mWGKKyQySyGZjhRnnaASenn4ilXVY3wzPB6XJ7UNvS8TXtnZXNk8yW8A7y4IMZYcNz8KpDqVd0JUlWIypyD4ce6pYUjf8AqgfI7j1+teXMRjVTDEuT13En9aq3ZKGWENyzdnJoZNCubW6mhjgDOJe8bDbSowV+YouO6MraPeO9its0aJJyBOGZSpDf8PSqrpVmbt5VuIEO1dykEjB+tMNK02CaZluLfcMcFWcc/GklmjF6X4NBRyNuLG1hZwxNZ2d1Lp07WZbeGlOwwsc5Bx7a46e+vIbiOU2UdqbVoGeeBopmAVow+5R7uDxVauEjjldFhGFPkx/Wura1lu5DDa2neSkZCjdlsfPFN3VQyx26HV3YR3jgWFzCraa7oRI+MoGypB8fKmovbaW+cCG3jSO4jlyh/pBKhUluevNVWXTbywmt21TTnjty/IVstt8ccnBxXOoCza/kFhDItoT92szZcDHielZZE3sDJDQvXZxq8MkGoSJJDDASdwjgbKgHyNN9Gmjk0C8jZkRot57wthgCAcAeIJHNJXt0ETlEOQOOaEUyAr3kSbR5E/vRXNk5ZItUXS/5Mc0dvFIYb3c028Bo1JU8eec0Yb7S4iY97Ls9XHedMVn6qhORD06c/wD5Xfdj+7t/mo9ygOCZp8+r6a1yJre9dumd1sxA6+/3+XhXF7rNndRd3NqM7qwIIjstp8upaipbWFbpQnbNjB/M3exAjrk8D4H51Jc21lbpuj7a3E5AJ2i4Xn3cePSuFxR7T6mCqt/7+wEdYsZIliN7qOFxgCxBBx05NUO6tkF43d7ym47S67SRnxHhWhrcaJ6JHNL2ov45WVSYmuvWU9Dx9TVVuY457h5YXeSNncrI5yXGeuarg5dHD1mSGSCpef74AIbfcMedcjS8+GPfTa3hwVo9YBnFdNHn2hZBoum7AbjSNZlcdTFC7K3wIrqz0tIdXiS3tQo3rtjnBDAHwI655qv69qF3Bqk8SXUyqhG3bKwwMD38UHFqWrTvlLuQAfzDr9cVyZMUpKkz3sfW4caVq9jbLLTbmNx3T2FsNg9bkjxHiB5UZPd20QMN9rVpbbOkkBAaTjk856Vg92b0punuZpSeu5iaXi4YHHCn5CuVdA65+hyZM0JO23/C/wCmv9pLns/PZmKLWjJOrgqzybgx+HQc0FZ3unR2N7aXKDfq1m8CYA9racjPXy/KsuExJw53Dx5q69lktNQjhjvCQIiTA4bhX8M8Hin+69tcglkjkjp58CfToS9vC7A7iik5+FNrayEoIZc4qSC0MPeRHrHM6H4hiKZ2UWD8q9CKumefLa0LntZLSJntiqMcKdwJyPdiq5LduWZZnlYqfA1okOlxakxtp5Y4kIzuk6cY4+NZ5rlothq93aRuJEhmKBx4il0xc2UdLCpLmyO3nRY2Do7ksTnPhRVpqNtHLumtGlRQdyd5tz8xzS1XCjac5J8Bmviu0nyPNU7USC6mcJKhlN2ji7tobKwSAZ5LTvJn3c9PlXtspuo0n24LVWlbMz1cuzUQl0oHyYg0qgk9i+XqsmdVNklva7jg1Nf6bsspmgUGQISo99HxwgSUfcp9y2PEYp9JztlA/h2sucYVDnHtAV7/AAXV/wC2g/8AtP8A21Z16g+B2mpT1raEDuSKTGJMgAqMkkcCuWkkddqscnwwKbx6Mq7S145x4JDjHzLUTb6TYo6mU3LjPOJFB/0qel+x2OS8y+pXTJMCCWbB6nNXbRU7zSbZ+vBFQ2nZ7S7ksZXjt0HKieeQkj3AYzTa3j062tjBHfFEjHqokOc/A7j+dNBNPdHLm6jElSbb/Y5RAGBo0Jz8a8jn0UDczajJgZIAUeH+lcWV9pCq/p1tPI2fUKTYx+9Up+xzPqF4TKF2rtpm7QTFIJZFIU5jjY5491NuztsBEXuLWVGH8rIRgfOrauraNHgJpZkGOsk7ZzSy6uFubl3gtViRuiLnAFBY5PwUj1dv8L/kIEMDRNHJAhUjkHAqoXnY67lvJZbQwLAOcPMA3yFXOK5u7E7rQAo6jJaNTj3ciirjWtUaKNXRI2B3o/dhT8aDxzNPqm3tC/mZ6vYvV8D1YCfIOx/SrD2e7M6xpzM8sMqR7cl0V8qfPOBj409bWNRljkWe7kJOMbPP5UPNq+oOrRS3s5U8MpzzW7UvIn3nNzGKX8ksGkajMrSvbOxmkL7/ADJ8efPrRNrpF+XkC2pzEcPl1GD9aAs758CJpJGU9AWOBRN0ZVRpgxAxzTrE0qEeTO3ygq90W+mT0ZDFDLIu5ZBMvq4+fXj86qeqdjbm2cTXN7EzSE+wwY/E804M7wSASDLYB6g4zz4VMyrcIyswbkEbetbt+bCsuZLS5bFdsuyfpGSmowxsnQuwBPhRD9hmS5WFdQtpWKb8q4wB8T400XTZZZwkUYG44yz4HzoltOks554XCllyhKHIPXoaOj4k33G7TECfZ/FcRiZdXsoyRnYz4OP3pnouhQaeXsk1GCRWbd3hzge6pBZrvO+Pr5daKW1jFyUgkLIpwGAxu4/et2/iG8n6jz+HqCd13AMc8k0NfTGKUxoBMo4DoeDU08JYtm2lbnGelBy2U7jbHbyKoOetMsaXkEckk95WLN+z1T1Ax9Kn75Dzmpxp8yj1rZz7zXPcR/3Y/U0e3fBRZUTNZWq7R94cjnBHHuNdCytT0WU/MU4jOTkqufhUwwceqv0q+gnrbFQtIpIFh2ysoPGcerXcWjwleWkAIOMAdaaBUz7C/Su9iEY2ihpFuQqTRmQ5jcD4iuo9GKNlljf/AKaaLCnhkfOuggA4LfWiomuXkXvpGAGhQI3j6uQa+/hLsg3Mqk+PORTHLD+ZvrXokcfzGjoQG2KzohII79s/4D+9cPplwg3SN3uOBhs8U6EjdM/lXQYnrit20GLaF9hY2kmB96kq88tjFTjQbIsSQxyc8vRiopOSOakCCt2oitfH6gS6HYryIxu/xGivQbcxd2Y1K+IPNSgYrrpR7cRdKBV0uyX+ojPxWpY7K3jzsiQZ8hUueK5ZjR7cTaUfG2iIwygA1FJY27DjKnzBNd5J8TX2M+JraI+w6VcC+ayKf0c3HvobLIcFlPwp3tHlXB2/hX6UHBMN+4LbyNLGAsYyPE1I0ErD2wvwFd7yvsgD4CuGkbzrKCFaRA9mWHrysah/hsX9o/8AmqWWRvOh+8b8RraYo1H/2Q=="/>
          <p:cNvSpPr>
            <a:spLocks noChangeAspect="1" noChangeArrowheads="1"/>
          </p:cNvSpPr>
          <p:nvPr/>
        </p:nvSpPr>
        <p:spPr bwMode="auto">
          <a:xfrm>
            <a:off x="63500" y="-611188"/>
            <a:ext cx="1647825" cy="12382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cafe.bmp"/>
          <p:cNvPicPr>
            <a:picLocks noChangeAspect="1"/>
          </p:cNvPicPr>
          <p:nvPr/>
        </p:nvPicPr>
        <p:blipFill>
          <a:blip r:embed="rId3" cstate="print"/>
          <a:stretch>
            <a:fillRect/>
          </a:stretch>
        </p:blipFill>
        <p:spPr>
          <a:xfrm>
            <a:off x="0" y="3760841"/>
            <a:ext cx="4114800" cy="3097160"/>
          </a:xfrm>
          <a:prstGeom prst="rect">
            <a:avLst/>
          </a:prstGeom>
        </p:spPr>
      </p:pic>
      <p:sp>
        <p:nvSpPr>
          <p:cNvPr id="4102" name="AutoShape 6" descr="data:image/jpeg;base64,/9j/4AAQSkZJRgABAQAAAQABAAD/2wCEAAkGBhQSEBQUEhQWFRUVFBgYFhgXFRQVFBcVFhQXFxgVFRUYGyYgFxojGhYVHy8gIygpLCwsFh4xNTAqNSYrLCkBCQoKDgwOGg8PGiwlHyUsLCwpKSwsLCwpKSkpLCwsLCwsKSwsLCwsLCwvLCwsKSwsLCwsKSksLCwpLCkpLCwpLP/AABEIAOoA1wMBIgACEQEDEQH/xAAcAAABBQEBAQAAAAAAAAAAAAADAAECBAUGBwj/xAA/EAACAQMCAwYEAwUHBAMBAAABAhEAAyEEEgUxQQYTIlFhcTKBkaEjQlIHFLHB8BVicoKS0eEkM7LxFqKjg//EABsBAAIDAQEBAAAAAAAAAAAAAAADAQIEBQYH/8QAMREAAgIBAwICCQMFAQAAAAAAAAECEQMSITEEQRNRBRQiMmFxgaHhFZHwQrHB0fEj/9oADAMBAAIRAxEAPwDibNWQMU1m1R9lenSKMDFIGpstMFpqRA6mjo1BCVMCrICwtEFV0Jqyq1YqTFSFNEU4NTYEqVKakBUgQpitF2UttWAARUTRmSm2VAFc0xozW6gUqURQKomi7KiUqxUCaGTRmWhMtSAMmhtRWWhkUUAF1qqyVcYUF0qjRBlai1mKVWrlmlVHBFjo0s05tVZtiiFazIdRlvbqnr9X3a4yxwo/iT/dH35Vf4lrbdr42gkSqjLN0hR74zXJ6y+zsWMSfooHwqvoD9aXlzKKpckxjbGu37rEnvGEGBB2icH4VHKi6XtQ9s7byh/X4W9/I1Xg/qAnnkfpAxj9U/Sldsq6gEicQRJiTHzEzWFZpp8jJY1Wx1PD+N2LsbXAP6XhT8jyPyNa6pXlWo05Qwfl5EeYq7w7tFes4V5X9LeJfoeXyitkOqT94RTR6SRTC3XMLxg3blu46BCjLI3MbTrukkqCDEeR5GurmtEZqXAEO7qQBoirNSW1TLAGpqarUha6UbuuRq2oigBSoFKvfu5qC2TRrJop93QzbrSGnmh3dKaNRUzylDZKu9zQ7luKZZWik1ugstW2FBK1YgrFaGVqwRQ2FFgAYUFlqywoTCoArtbpUUilUAUeG9t+l5Y/vJ/Nf9vpXRvxlO5NxCLgEfCepMZnl868sKmrvDT4x7GfXBrg4uqk3TNCRucZ1vfndEQsL1IHMyesmqOnRT1z5fMH58qNcHhPtQLZkFY59cVScm3ZphFcWWRpl8vv6z/zRERRyj+s/wDNCt6X1PID6Ub92HWT71UkjqwpQyN0dJ2kHzBj0rCbSn/g4/4roXtgD3Pn7/70HuAarKyrSZS0ut7tVDK3xGfKPTpVrgPaDuXdn3uGEAbsDPMkzyrX4fbtiyuzdvLsHBhrZULghSOe77GpXeBWbnO3tPnbO3/6HH8KXDrHCVNcESw13Oq4Jq0vjwGTJEAyQy8x6jqPOa3rXALjHFt8/wB1vLly8s1xXZu0dDct3Ui6qX0dplSvIEgTAMSN3KGr02/+1bTsFK27pG5bhIC/CuDyb4tyssHyrd65KSWhWIcdPJm6ns5cRd7IwC8ywgATEkn+s1PScM3hVUBu93d1DL4mT4oz0kTQx2+sX7HcmxduMbWxs2lkbg87mzEgY6+VZ/AO36W0tomnD3LHelWN1bSDvW8WCOnhHnUvqMunjf8AlEwlpd1ZucN0AvC53ahu78L+MYM5+eOXpR9R2TdWWdo3MqjJ5tO3kPQg1hcO/aCyXL/d2bYF2Xlnws8lA2+LM4NWV/aneumBZtzgr8TQ68seuc+uKW8uWLdNV8RmXI59q+RtabsmWja9syu4DxHwyRPLzEfKj6jsVFssziAu7CknlkRNcvY7aa1CGFu38IXIb4dxYHJ5ySJ+1EtduNbeYWWNpZlSO7BnkQoDNAaOp+lU8bLfvIVpfkZmquAGBVBzNX+J8Ou2pZ7VwAEZIHNjAEzkk9KJ/wDGdVE/u9yOuU6+k10/XMCXvr90Hgz8jFahvWxq+AX0EtacfKT9BJrJcVpx5oZFcGn8ik8bjygDCgtRnoRFMsWBahsKKRQ2FTYAyKVIrSqpBwpTE+n86PwofifI/wAKCwG35A/WrHBx+J/lNea21I1LlGreHhPtVe2BPWfc+XKKs3vhNAUQV/vAnl0yBn1iabJWzTF0SWSfziTy5Ry/5qRQ+UYMguB1/hzootA5In60VNOsfCKoFoZVIWCAIgCPbr9qkiUR+Xzp7Qo7FGy/wu0pVSIJM9IIjn7ia0glB4PpQEQjqDyaRiJkHkc1qdxXMlkVjpR+BnWrhDY9fY5+E+YqnYjvSqEIhhGDwEth28T7uijcTPMDNavcySvUzn/MR9Z2msnUalD0/EtbdhggESvgY8yDnP8AKZI5NMrRGnYMxs27V17bncE8MXLZVPCh2sjeJvGWAOTiPWqPBdTZ2XGcjftcAm8tsqFthgwU4YlvflEV02n0NlnX/p7R3FZPd28TM9PuPOo3HW26W1t2pIUfCgaSFz8MmQcf4ar67KVpJ7/Iv4ajTOZ4Zxe2umdWP4rJchg7hlgAosKYO5vQzmrnZDtCLTsLh2o6iTBkMmBy6Ga69NUBuh0XrtBjwi2GzA+IkwJHQ8orD44QNdaLAEfupYBl3Lu3NtBH9datHq3JyUo7P4kODSW5Z1nau3+RXf1jav3zWUO02x94CgzI3MGgxEhce/vHUVlcU4NfvX7ht2m2FhtgFUjaPhDRiZqWm7Caluaqvu0/ZQafHNggrb+/+ijjNs0OLdur1/D3iQY8KLA9/FzI6V0vZn9p1thqv3rd3lxFFtUSU3qjKXKzCliVJHLnXN2/2eP+e4Pkv8ya5biOj7rUPbEwl0gHBJjHT1FQp4c3sx/sQ4yie06v9pdg6SFa41827e492Ta7xSDcBDYjLcsZAB8uR1Os75jckeM7sTBEkA5znbOczM1pajgajRWmTM6fSsy7iGL6i4YY3CQiJCsPLPiHWudTTG25KnwEksvTfJG5Y5dZHLNM9FdRHxGor4Bmx+xaLDChNUi1DY16s55BqE1Tc1BqmyKBmlSJpVAHDup2ch0yP/dG4N/3P8pod44I6iPtRuD4uGf0n+Iry8W9RraSkqNS8PCf661XS2Q+QYYAgmR+USBPSZq1eGDVSxO5meSZ98AYp7e6Gl1KNbqEUVBQwfI9yntCpMuKnZXNUZB0fAtCAqkHmpgR7TBHyrbTR1Q7LcMKqDIKlcZzkicfKuy4bw3ca83nz6ZN2bXGznU4eDuXO4kx5QXZZ95j5Vi8V0SQA6QVKQwJA2BwpDmJKjxEEdRGBXoWq4YpVl/MZEYGGZoMxjIrhuLajbdCkSCbcFp+E3eQgzGGGPM0nDneR2iJRSLnDVYG0iJ+GYkzyktyzkTH+r5UG8qd6qkCTsGRj4ZPiBkHlGCK1+E2m8AURb8Bx8MQ8xj9W0n5+tT/ALOJZCEUiEklVJOBIEr95pSyq9/7jdOyMS7fUXNoW3tjdOYju2O3lHNVH+blWtqLDEvsHi2Wo6gEm5094qx/Zrd8TsXYSv5RMbCCBj9W00XVadma6EMNttwcYP4uTNX8VPhFdLXcjotMy21DwWAO4gAAmT0HLnUrxC82Ax1IqVkqiLbuuC5WDP5pLCfSc1nvp0Lhl3bcLt2MeQBEAjI+LJxkjFRF2y1FnDCQZGRI8wSCPqCPlXlvG9RbGq1KtO43TtgGQRcmZ8okfOvVXYhtgtsBJG7GzrnHn/OvIu0tjdqr8DPfP93z9hXU6B23/O5mzKqOs4T2vNvTbbhZli2u2FFu3a0962yC2q2yWeDc5nPWTV/jWosurmy24YYEdGfUXd6gjmBgV5xoXFsbmtC4pmQ0kwCICwRt5nOfatDh+ut94BaZgrCDbcjcCJiGGGGW9c5mtvTdPGPUxlG1uvlVpsVKXsNM2iaGTSLVAmvXWc8ZqGxpy1QY0WRQ1KoE0qiwo5R9NnmZ9V/2Jqa6UxG5YMHIccvcV6Zr+xrIu9kdRE5AjHmYn79azx2dG0EKPFnKgc/KDJrwy69VdnX9XtnDrpHjwsD7Ovl5E1Y1CuCCqlVJyNswQqgnHmTXXHs9mDbHoBuyfKAKr6zgABA2FRIInGG8vkPsauutUpB4NIxlvKfzD6iqyXG/eVG7wloAMbQCOc9BNbo7NMeQePX/AN1Q1HZiJ6/IfXlWiPWRkUlhkwtt1zJAAYqZIiVwYPWi2yoaNyyPUfX+H1rOXgHOchSPvJIA84E/I1HjfBwLIuJPhIVhMwrTtb5MCufNaasqZV45JHpHYjTPEOSwCjaTJAG1BGeWVY/OvT+FaKBXzD2fvXVujubjWmVSwZZ3dAQACJ513Ol/afxO1c7o3LFzagablqJBiJKbTOfKuL1no/JkdwaJeV1VHsOusYJUgNyBgSCWJGT0noa877VaezegOoW4NkXARuYCMkYDNAMc4moaX9rl3cU1OlBYEDdYaeYDAd07Zww5NOa0NTbXiNjfbt7WKoVaBuIU8mWJUkI6+hIrnQwZemleTZeY6EtUaLPDLDE22UgW4BgY/VkD3K/6ag2qIugTChRPhJkhMSfIyMfzq/oeHXMXOSmDBkclIPMecH5UO1o7pvDatzYFABmLe5UbaSvWZCyf1DypKmrfBpdIybuqu/vTNuYWwoIXZ4Hfubg28tx8ZTE/lHKtXXaNrhuqh2t+BmYiN5b7TTXNPf7zeBdCwSM/hk928Kbcyx3lPt5UfU6XvGuoDGLefKFf4ftzpryXVV9CiW+wTTWDbtIpm4VAUsSNxg5aTzPpWTqr4LnvSFwoKd/AyQRKjqY5CcdOtaY0jrbtolwDasElQxaIggnl+b61k66BdG9gW8Oe7TcJOIBMtmemJqcbtlmaQDZ37QZMbZIjEAnzrybil+2dRqFad4vvtwet3nPKMH7V6ooKyXuM/mTAAyOg9j9a8l4mm7U3TzBu3D/+hNdb0fdyM2auCqNIdkJkhHJGNxO9REkTADHlHTyp+EpF64eR2iRyIO7P8CK9Y/spxw5TcQOO7kblDAAkKgjkBtIOIODXkq8UIvguAoJ5rMeIk5luU10PRnWLNke1UxOfEoxTTs191QLVm67j6IwA8X6iIjliDMGq79pkmArETzkCR5xXpvHgtrMFGsTUCaoW+OWmPMr/AIhH8Jo6apWnawaPKrrJGXDIClqVCLU9FhR7FqeAa57W24jNuUqfxLYUEDDbR8StyI+eK5i3xdygVLBTukYl9QItyiwqlseZBABkxVbst+1IWnS0LLiAqEvda6+2JYorr4RgQoMSo51d13bF7oa53e+7bU7pUlG2gKpWIIDI5cBY8QPOvnuSEYbKP7/9OtDW9myt2X4Rd12jZVNsFtS1s3Fa4CjbBdxAIKgKVmebRVb9yN24duIv3mA8RyjDvLefJW70Dy3xUk7S3vw33JZFy452KpaFDKEKkH4iCZM53ela2h7YWtLqLiWLVuHa8d1wMCLyBhhpgLuJXHMP0iKrfteyq5LU633Dvpkt2S91lRVU5YgZ8hPM+grjW7QWGtsyK7G18QGz/tloDZOQGIB/xrXqek1KXwbpTDDcA4B2hlyoBEDaSVMc4rI4J2i02hsXHuWywOWO0ZHIgBvTpgSfnVOkzNWqt2MyaqtHmNjjBuMe6Vh4kkbZVQN3jcicTsBnpNdDoeAM7tZNq4UuLuUBSfwySty3vIjvEho83sjzo3F+LJqdSStpUt7gyliFtbSoiY5gjaYA+VdfY7UWl01sqzX7ljlE2bZYCT4QJZSm5s8+6bA5HoTyScdkUh+55avZu9pdSyd01x1BQrbViCJB3luikCc9CKjf1SJfNy5BJthO7tMGiIEve+Ecuk16L2o4yb+j7xPDbtjxW1JVSGH4RaDJgq9uOUqIia57SaffbDAGe7LwGJ5TgE+wp+LNKcdxGWKj8Gcm3FZv7hFlGuBmBgkgKgyeZ+E8oruv2YdtNHYsi2+9bqG54yrMhtu+5cKTBzHLpzzWTxXhB7pXj4hJBM8wevyrKt8MG87UHvA8/MCmZcUeojpf2M6fkex2ONaG5fN59QvjA2h3dElQUO1WAHnPvPrWRpu0FgPbuDUIzJEg3QqGNwzbBAmHIkzyHlXmlm2rypDAgkiRAkQpzPtS4hoUtAvdPdrjnuLmfJBn54HrWP8ATcfd7+fcYsrXyPVr/GBdu96rqwZQu1bvgBSZG3dBMsDy5baFc0bXWaJXxWT16BiRjPSOnOvG7nE7Pd4JCsZVmUlty4MCIXBjHkKGbUDcGYYmeXrPKo/S7tqX2/IyGfTwj2/ThkXuyD+Gtsbj+bdbBkj8poV3UEedeH6jVMLYIutHUkmGUkRI9IxV3gnF7xJLX7jAbSvjcLzPMTBGOtR+mOO+r7fkuuovlHpev4kquFY/GAB5AzzPziuBfhha5dPJjdOMfGrHesc+WfmK0jq3vEF2AgHaSsf6VXLfIfMV6Pp+GcNdO9LgGbZLlwPxFUAOJkTEicznyqJ5PVIqldhtLkp2+2tv9xt2YG59M6TPhRlBVVOJbcIgrOSJ868i4lwsBxubwgj8RNrIAeTkciPQE9ZivYePcL0JawBeTazbRtddoQwCMHy5E4BgiIrlu2XZ/SWLL3bWo3tJbu4W4WBCsVUSAoBhxPQtAblSOi6nw8nu1q+v3Lyjj0bM8ouKbl4bFMnkDLGYyAWyRjE5ii3Lj2G8QWVPwuiOMjqhEfX0qF3Vt3u9F7ok7liZHqGj0PKqmrvlyWMSecDaD8hgfKvSxvS3Zz20gdm4oYFgWWcgNtJ/zQY+lTt3GYgAwYCg4X7iqtODSVld2KNoKyKO8LifFuAJKksQRzjODmennSrNtrI5kenSlW1Sk1sn+/5LUdFpotNuN1bjKR4Slwq0yDtYDoAMz1xWpreM71YAmyu0WwlqVUW+YJBacNknJPKuPfT3ZMrOfQjEDBGPzD6ij2bLlWDKZIXbgATIOc9VJriuEXu+TWpuqph9PcdW2m66qsxDRBBmAPOc1q2eJQhBctu3gnMsGiRPnJwT1aufbR3TMjpnI5Z5/T7VO1orpwDAHrAzH/FS9DBSaOpvcZvBSqam4kkkAneR0IiMEqAxIjKnzqo3EdtpkFwuWWdzncQRmFWYzWQ2kuPufeFWZORG73wOc/WiW+FuTaUXZW64SQZAJgHrnnVP/NEps2LwS7tPeXFKDwyVc7ekN4eTEkY5NHStzgTBNqvdJBcAtA5b1IOT+U/YsOtZvAexvfatrBvsqorywGPw1G6dxgDJ59RXV6PsNo07vvdZci6YtMFJVzPMHbgdMxJP1x5epxr2d/ohsbjuXuAJZN5rJZzZdSrKxWdrsvKBKlH2kSSfCfOtvs92cKXgtxGAU920ctpDjnGeXPGCDT8O7MCzfCtbW4ZaXJuEk4gxPkcj0mu+ZQq7j0GeU4/nWXBmbnJx4XP+SmaSf1KjdmLBEFZB9v8AauL7R8B02keTcCAjcFjddOeSqIEepIrcv9uAS4UAbI55OY5/WvNv2hcba8RdUgvAXI8IUEnpEV28bUuGc/vVGXqOKBHJ06bJBG9iHvGSDIaIT2UD3rle0WpLI45klTk5PWfX3qes193bKgYj8oPh2yx5/qxQOIaRSd2DLoJ6QcY/rrW2MIpVFDa7GRqGmxaUc1Lz8yOdbFziIYBRB3CMGYkRmgarhgVGYDIEiM9aKNJ3aMVENtkecxPL3pkFRbTRHiSRY245KOYzHlPtQdFxIIFAA5CSent0+x9xUuLse4UnnKz77STy+dZdm5gHzP8AX8arkVyotGro6m1xYnpzOScz8jz+ZoNntmw3I3eEERO+YK5VgCOh+xNVtCkic59sx86x9PcCXN3PnE0ieLbZDHs0dZxDUahHZGMMpDja4wzIS4DR+kTjlAFVv7RvtuUtLWiTlwVJTccYzI3r67l8qqDtAN25kttgSu5gpIBG7wkEGD0gYGDmqbcWIJIgyCImcHziOU0jHhyNb0OlLEu7HscUbdcWSVfJkAnEjJ84JonFL4ZeXL28qxO9zRhqpQg/KurgyQimnyYNezRVqzolQsBcLBc5VQxmMCCy4nnmgI0EGAYPIzB9DGaNpryh5ZAwz4ZYDPkQZx09utc0rHk3bOn0aXm7xw1sltpTdIAJgkAtkiMSfnSrKttb7xiy+GTA3MIyYE8zimrSlOlS+49SviizrLjrdcBj4H2iDiADy/0itDtRaK3EGFH7vbfGJJVQSfUkH602o0PeXrpBnddY4gyRuEAL/iHT2mtTj+k7+4hRWIGntWjIKkFPiwR0gZ/vCubtqj8i/wDSYusk6exzgrd68yrPz84xTNb/AOkt+r3P/CRNbP8AZDNatW4/7W/MjPeEnkCTgE1JOHJ3YTJUMWEBpykx8I/Ln51Kql82DZz+qtAaJPW8f/AV0HZ23+LoAwEfvLc4gjdbOfvzrX0HZ+3ti4Jtg7huRee0E7SSSxg4AGYgVcaxprbad7ZnutUmMBJuKu8KyxuKFCTMj4qzZcqa0q+5eCSdmrw7htz9/wBSFSYS8MfCd+mbuyz8hvBUnPMmtziHDBbsaItau3Wtqp22RFsMNsm5dI5CDgCTXOaLjhfjKgOwQPcgOwgf9OwZlAAHxGQQASCK2dV250rd3phqAbiHu4Fm4fF4RlmEIRtPX51xpxzWtMb2v/A+Vak2yXbvts9t3to+38TaQvhMbcEnm0n2iKj2T7eLcjT33jvRsUn8rHCk+kwK847fa8nWajxA7XJOYmSokDrXLtxFgVz+VfuJx9a34Oj1RUpc/wCxGRqLpHo/EONJa1FwOTLHYyjcCrJgg46EH6VkPxYOsKsliSCwkQOgB6/SMc6zO0/Ef3i3a1YMm4Nl701NtQC//wDS2Uf3D+Vc+OIkKF5ATy/MT5/10rsdM7ik9jPOO9l7jXFnR9gCrIyAvQ+pPUe1ZQ152hTyBBGT05CaBqLu4z6D7dagzVqc2mxVs1jxwiCgAb8wIlT6zP2phx9ohlU+UeGB1wOfv0rJBpy+BgY+p96nx5BqZc1PFC67dqgYj4iRHlJ/qapFqanmlSnKTtg3YXT3yGBkwCKfUPNApVZZGo6QsVKaVKlECqQGKILI2bpE7ojrETPt0qJp0IdyGwdKjLpzU00+M06HSZJdgsCopVb2CIpq3R6NpckHYae1cKEOpWRAbcR+Yn4T5nbnyjzoylEAZnQQsElp5ndj/Uvy9q4ziuqc3WBI8JgBWYqPYnJ9zV7tKm1dMAcHToYgCCVE56knM157S7W/JqcufgdOnE7SKGa8SsnxRKz+n1bE+wod3tJZRN6KzrO1ZaGJAEwpEAQBmuZ1tmNFpz1L3fPlIAxy6H1zT2tJu0aeJF/Hc+NlXGxByjcc1GhPkHJnSXe2hXTrdW1bDM5RQwLRtzO7r/h9jQn45cvvonaFbfdZSoCKAAFwQNwysn7VkM2nOmS09xjsdmm1bkEsOU3CkdBOeVS0OuTvrCqHVbQuCWYEkMGPJAIMk4HpUeHFcLzLe0+TTucSc8Su3N+9lS424k4IsGAd8Fip2rByYrmdI7tc3kOWLSWSQwYmd0j1nFXtdr2t6q467VY45bhkDxRJyYnM86qajjdy5h7rsJ+HcQvX8ogdfKrRjXCLS3e7NTibh9TqiSCChMkgEfCQBJMmcdeVczcaTRP3oyYxIj5UAmmxVJIRklZt8Avqwu6dzAvKNhPS+hm2fSZZJ8rlZgugBgVkkAAkkbSGmYHPEjPmaro0GRRtY+5t/wCrJ/xfm++fnQlTb8yuq4gKVKnirpWUGpU5FIVNANFKnNICoa3AQoum27hu5SJjnE0TRaJrjhF5sYGQPua0u0fZttLd2TKkAqZGQVBnHrP0qkpxTUW92Nhjl7yRWe3bDtHwziYOIxNVWKQ3nOMdJre7Mdk/3nUJbZtqutwgkgGUtM/LmeVYWr0wVoBnA+45VGJKctEXuOyuo3pQ9iwDEmB1ME/YURbIxkcifb05c6EpgRS3V6THjjGKdbmDUEH9TTMP50OaRNOciLJbqVQmlS3kfmBf1HErJuM/cs5ZpG94H+lAP40W92juttxbXYoVfw0JCjkFLgkYxjyrDpTXm6NGtl/V8Se5/wBy475kAkkAxGM4xVbvgOQ+tBp6KDW+wTvzTKCxzTECB5zU1b4fnRwSm29xtmSPIVBTVnT2d13bymR9qLp+GNILiFn6gHpVXJLknQ728xtXbCnco8JGPfAP3mqBrpbej78ai0o8STcQdfDhlH+XPyrBWxgk1WE09i+SNvYBRrSyCPmP5/akFp7amcU1ULUWi7wjgF3U94LKbzattdfkItr8RJJgRWc6xW5wzhjqC28oCIOSAQeakfmHpWNfABgZg86vFp2RKDS3BGmNTVJ5URNKTUNoiMW+AFXNFamjWtAB8U8zMelTs+E4+U1TUaceBp2yXDlAvpuwN6gnyG4SfLlXrH7StRaCalQtvduslJUSVe2RIIAhty4I8hiM15DcPjmJEjE8xPKYrY4zqma403Ayl0YQEPwrAl0AG+MEgZgeQrF1ODxMsZ3x+B8W1aRfN86S6WAwEMgMUYq6wQH5rg9DMYrk9RfVmJVdonAkmtntDqgx94nrjlJ9awIgnr/Ot/o5e1qfJn6rbYlTUppTXe1IwDmlTUpqNYELjUqg1KuPlnJyYxDU7H+FNSpJI800UqVAB0tCMn+vepsBI6Q32qsGipIcj3qtDYyS7GnoQP3nBkAOZ9rZNbHFtUpTSqnO5bG6eYJbbgVgaJ5unPNXHzKkCrvC+HFyD+giPkZ5+lIyKK3kNVvdebN3h4On4kG57L8N6qTDD6E10fbL9l9yzcdrKk2WO5W6AE/CT51Hs/2bN3UHUXiAGfcZwOc4HXGK9o12vS5pCbJW7yUBSrDdgQemJGDXKlmanqi90vo9+C7dUfODdle7zcwPM4HLp1b+sVm6nW2rWLYDN59B8q7Ptl2P4ixdrltiFXcSGG0KPXzHlmvNrlqCAa6eO5K5Mop3sjc0l3v0ubplFJGYH1OKxP3eas6TWFAYxI9f5GhC7n+utNVpsdpj3Fp7YmpE1BLlD3e1TyTqUVsWbl7y686FupFqCbtSkRLJXJK9cpDib+efP83tPlULzSOYquKslfJmnkd2mGvakt5D2qKtQ6klPw7SVCZyct2EpU1NW7WKHpU0001R5CaJbZpVOxzpqyzVux8IWgFKlSpIsVKlSoAVKlSoAt6K3mSQB5nA/wCa2LPaBLQ8C7mHIkY+n+81z26eddd/8GJ0i3kJLNsMHAypNxdsbgU8LbvhKyZrPlUNtZpx6pKoLgzr3ae7c5uQP0jAj1PM12/7Ju2Pcatbdxvw7uDMwGGVMe9eba3h72X23FZGgGGUqYIkGD0PQ1C1qSjAgwRVZYISjSRF9mfXVjtPprrlFuW2MTzEY5gnzBBxXzX+0zTC1xK+oAClyyxEBGOBj2qpqONkXLd0FtrjxAfqAhsTz5NPnmsPW6prjlmYsYAkxMKIExzIAA+VMxx7sTThIbvKGblQpqbRLm2TFykXqFKppFbYY3KgGqFKooluyTnyp7SSYqFG01uTihhFW6GuWoE0MGjX7cdZPWgTUxfcJqmSmmmmmlNN1FB5p5qM0pqNQBbTRSqCmlS3uMjKkRpUqVBQVKlSoAVKlSoAcGvSeFds1J4crFmW0ptlZBJYKVAYA7iZY7TIABEZ3R5rR9KikwxIkjkJ6jpI6TSsuNTW47DkcHsdJ+0Piq3tRbCKFWzp7dkeIOSE3c2HONxA9AK5SjagLPhJPuI6+56RQavCOmKRTI7k2FW4Su31ke/WtvQdmGcI35TmI3MY5qBI/iOdc+K6TQ9pru1A9xtq4IBhiqjA8ufU8+taMMU3RF3yUOJcFazc2sDBkiAehyPWKne4WUZdyFlM4T4vrtgnr/tWjx7iKXtrqQI6degMAH50e1rVa1LMGYcvCYzODGSPfFNnCMRsMakYT8EuGSiNtAmTA+Xv6UBeGP8Ap658xiZ9BHWux0d1NskiFHUkgAABgWOVjkDQNJsbczAzkQGbE4PXkRGZ+2KFii9ykopPc5G5pTOMicevl86C9sgwRBr0fhenR2ceGZAIaQZ8PXlGJ6RNc32s0O07woALMJGN22PFtPv8WAZGOtVeJU2VaRzVWdISD/vVanDVlYRel2G1beLnNApyaahbBJ27FSpUqkqKlSpUAKlSpUAKlSpUAKlSpUAKlSpUAKlNKkKAFSpUqAFThqalUptcAS7w0W1qiBH86GvI/L+NQqdTJUmt0XxxRwBB+EyOufnQ7nEXJknNVKerrJJLYHJvk09Lx24pksTHQ5Ht5x7Gg8Q4s90+JiR5dB1wOlUqapeaTVECpUqVJAVKlSoAVKlSoAVKlSoAVKlSoA//2Q=="/>
          <p:cNvSpPr>
            <a:spLocks noChangeAspect="1" noChangeArrowheads="1"/>
          </p:cNvSpPr>
          <p:nvPr/>
        </p:nvSpPr>
        <p:spPr bwMode="auto">
          <a:xfrm>
            <a:off x="63500" y="-1084263"/>
            <a:ext cx="2047875" cy="2228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8" name="Picture 7" descr="untitled.bmp"/>
          <p:cNvPicPr>
            <a:picLocks noChangeAspect="1"/>
          </p:cNvPicPr>
          <p:nvPr/>
        </p:nvPicPr>
        <p:blipFill>
          <a:blip r:embed="rId4" cstate="print"/>
          <a:stretch>
            <a:fillRect/>
          </a:stretch>
        </p:blipFill>
        <p:spPr>
          <a:xfrm>
            <a:off x="5181600" y="2545433"/>
            <a:ext cx="3962400" cy="4312567"/>
          </a:xfrm>
          <a:prstGeom prst="rect">
            <a:avLst/>
          </a:prstGeom>
        </p:spPr>
      </p:pic>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Lourdes, France		Monuments</a:t>
            </a:r>
            <a:endParaRPr lang="en-US" dirty="0"/>
          </a:p>
        </p:txBody>
      </p:sp>
      <p:sp>
        <p:nvSpPr>
          <p:cNvPr id="3" name="Content Placeholder 2"/>
          <p:cNvSpPr>
            <a:spLocks noGrp="1"/>
          </p:cNvSpPr>
          <p:nvPr>
            <p:ph idx="1"/>
          </p:nvPr>
        </p:nvSpPr>
        <p:spPr/>
        <p:txBody>
          <a:bodyPr>
            <a:normAutofit/>
          </a:bodyPr>
          <a:lstStyle/>
          <a:p>
            <a:r>
              <a:rPr lang="en-US" sz="4000" dirty="0" smtClean="0"/>
              <a:t>Basilica of the Immaculate Conception</a:t>
            </a:r>
          </a:p>
          <a:p>
            <a:r>
              <a:rPr lang="en-US" sz="4000" dirty="0" smtClean="0"/>
              <a:t>Grotto of Massabielle</a:t>
            </a:r>
          </a:p>
          <a:p>
            <a:r>
              <a:rPr lang="en-US" sz="4000" dirty="0" smtClean="0"/>
              <a:t>McDonalds</a:t>
            </a:r>
            <a:endParaRPr lang="en-US" sz="4000" dirty="0"/>
          </a:p>
        </p:txBody>
      </p:sp>
      <p:pic>
        <p:nvPicPr>
          <p:cNvPr id="2054" name="Picture 6" descr="http://www.ilourdes.com/basiliqueWithDescription.jpg"/>
          <p:cNvPicPr>
            <a:picLocks noChangeAspect="1" noChangeArrowheads="1"/>
          </p:cNvPicPr>
          <p:nvPr/>
        </p:nvPicPr>
        <p:blipFill>
          <a:blip r:embed="rId3" cstate="print"/>
          <a:srcRect/>
          <a:stretch>
            <a:fillRect/>
          </a:stretch>
        </p:blipFill>
        <p:spPr bwMode="auto">
          <a:xfrm>
            <a:off x="0" y="4682295"/>
            <a:ext cx="3276600" cy="2543561"/>
          </a:xfrm>
          <a:prstGeom prst="rect">
            <a:avLst/>
          </a:prstGeom>
          <a:noFill/>
        </p:spPr>
      </p:pic>
      <p:pic>
        <p:nvPicPr>
          <p:cNvPr id="2056" name="Picture 8" descr="http://www.ilourdes.com/grotteNuitWithDescription.jpg"/>
          <p:cNvPicPr>
            <a:picLocks noChangeAspect="1" noChangeArrowheads="1"/>
          </p:cNvPicPr>
          <p:nvPr/>
        </p:nvPicPr>
        <p:blipFill>
          <a:blip r:embed="rId4" cstate="print"/>
          <a:srcRect/>
          <a:stretch>
            <a:fillRect/>
          </a:stretch>
        </p:blipFill>
        <p:spPr bwMode="auto">
          <a:xfrm>
            <a:off x="3124200" y="4687742"/>
            <a:ext cx="3352800" cy="2482885"/>
          </a:xfrm>
          <a:prstGeom prst="rect">
            <a:avLst/>
          </a:prstGeom>
          <a:noFill/>
        </p:spPr>
      </p:pic>
      <p:pic>
        <p:nvPicPr>
          <p:cNvPr id="2058" name="Picture 10" descr="http://t2.gstatic.com/images?q=tbn:ANd9GcSjM2ICP42dgmqCrZFqUyZOg1uMKaTkvAo8lnPumU6SB_tjpMPgOA"/>
          <p:cNvPicPr>
            <a:picLocks noChangeAspect="1" noChangeArrowheads="1"/>
          </p:cNvPicPr>
          <p:nvPr/>
        </p:nvPicPr>
        <p:blipFill>
          <a:blip r:embed="rId5" cstate="print"/>
          <a:srcRect/>
          <a:stretch>
            <a:fillRect/>
          </a:stretch>
        </p:blipFill>
        <p:spPr bwMode="auto">
          <a:xfrm>
            <a:off x="6294229" y="4724401"/>
            <a:ext cx="2849771" cy="2133600"/>
          </a:xfrm>
          <a:prstGeom prst="rect">
            <a:avLst/>
          </a:prstGeom>
          <a:noFill/>
        </p:spPr>
      </p:pic>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Lourdes, France 		Famous people</a:t>
            </a:r>
            <a:endParaRPr lang="en-US" dirty="0"/>
          </a:p>
        </p:txBody>
      </p:sp>
      <p:sp>
        <p:nvSpPr>
          <p:cNvPr id="3" name="Content Placeholder 2"/>
          <p:cNvSpPr>
            <a:spLocks noGrp="1"/>
          </p:cNvSpPr>
          <p:nvPr>
            <p:ph idx="1"/>
          </p:nvPr>
        </p:nvSpPr>
        <p:spPr/>
        <p:txBody>
          <a:bodyPr>
            <a:normAutofit/>
          </a:bodyPr>
          <a:lstStyle/>
          <a:p>
            <a:r>
              <a:rPr lang="en-US" sz="4000" dirty="0" smtClean="0"/>
              <a:t>A famous person from Lourdes is Jean-Marie Larrieu.</a:t>
            </a:r>
          </a:p>
          <a:p>
            <a:r>
              <a:rPr lang="en-US" sz="4000" dirty="0" smtClean="0"/>
              <a:t>He is a film director.</a:t>
            </a:r>
          </a:p>
          <a:p>
            <a:r>
              <a:rPr lang="en-US" sz="4000" dirty="0" smtClean="0"/>
              <a:t>He was born on Thursday, April 8, 1965.</a:t>
            </a:r>
          </a:p>
          <a:p>
            <a:r>
              <a:rPr lang="en-US" sz="4000" dirty="0" smtClean="0"/>
              <a:t>He is currently 46 years of age.</a:t>
            </a:r>
            <a:endParaRPr lang="en-US" sz="4000" dirty="0"/>
          </a:p>
        </p:txBody>
      </p:sp>
      <p:pic>
        <p:nvPicPr>
          <p:cNvPr id="2050" name="Picture 2" descr="Jean-Marie Larrieu Director Jean-Marie Larrieu attends the 'Les Dernieres Jours Du Monde' press conference during the 62nd Locarno International Film Festival on August 9, 2009 in Locarno, Switzerland."/>
          <p:cNvPicPr>
            <a:picLocks noChangeAspect="1" noChangeArrowheads="1"/>
          </p:cNvPicPr>
          <p:nvPr/>
        </p:nvPicPr>
        <p:blipFill>
          <a:blip r:embed="rId3" cstate="print"/>
          <a:srcRect/>
          <a:stretch>
            <a:fillRect/>
          </a:stretch>
        </p:blipFill>
        <p:spPr bwMode="auto">
          <a:xfrm>
            <a:off x="7543800" y="4350034"/>
            <a:ext cx="1600200" cy="2507966"/>
          </a:xfrm>
          <a:prstGeom prst="rect">
            <a:avLst/>
          </a:prstGeom>
          <a:noFill/>
        </p:spPr>
      </p:pic>
    </p:spTree>
  </p:cSld>
  <p:clrMapOvr>
    <a:masterClrMapping/>
  </p:clrMapOvr>
  <p:transition spd="slow">
    <p:dissolve/>
    <p:sndAc>
      <p:stSnd>
        <p:snd r:embed="rId2" name="explod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Citations</a:t>
            </a:r>
            <a:endParaRPr lang="en-US" dirty="0"/>
          </a:p>
        </p:txBody>
      </p:sp>
      <p:sp>
        <p:nvSpPr>
          <p:cNvPr id="3" name="Content Placeholder 2"/>
          <p:cNvSpPr>
            <a:spLocks noGrp="1"/>
          </p:cNvSpPr>
          <p:nvPr>
            <p:ph idx="1"/>
          </p:nvPr>
        </p:nvSpPr>
        <p:spPr/>
        <p:txBody>
          <a:bodyPr/>
          <a:lstStyle/>
          <a:p>
            <a:r>
              <a:rPr lang="en-US" dirty="0" smtClean="0">
                <a:hlinkClick r:id="rId3"/>
              </a:rPr>
              <a:t>http://www.ilourdes.com/History.htm</a:t>
            </a:r>
            <a:endParaRPr lang="en-US" dirty="0" smtClean="0"/>
          </a:p>
          <a:p>
            <a:r>
              <a:rPr lang="en-US" dirty="0" smtClean="0">
                <a:hlinkClick r:id="rId4"/>
              </a:rPr>
              <a:t>http://www.wolframalpha.com/input/?i=Jean%E2%80%90Marie+Larrieu&amp;lk=1&amp;a=ClashPrefs_*Person.JeanMarieLarrieu1965-</a:t>
            </a:r>
            <a:endParaRPr lang="en-US" dirty="0" smtClean="0"/>
          </a:p>
          <a:p>
            <a:r>
              <a:rPr lang="en-US" dirty="0" smtClean="0">
                <a:hlinkClick r:id="rId5"/>
              </a:rPr>
              <a:t>http://www.google.com/maps</a:t>
            </a:r>
            <a:endParaRPr lang="en-US" dirty="0" smtClean="0"/>
          </a:p>
          <a:p>
            <a:endParaRPr lang="en-US" dirty="0" smtClean="0"/>
          </a:p>
          <a:p>
            <a:endParaRPr lang="en-US" dirty="0"/>
          </a:p>
        </p:txBody>
      </p:sp>
    </p:spTree>
  </p:cSld>
  <p:clrMapOvr>
    <a:masterClrMapping/>
  </p:clrMapOvr>
  <p:transition spd="slow" advTm="15000">
    <p:dissolve/>
    <p:sndAc>
      <p:stSnd>
        <p:snd r:embed="rId2" name="explod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ustom 1">
      <a:majorFont>
        <a:latin typeface="Blackadder ITC"/>
        <a:ea typeface=""/>
        <a:cs typeface=""/>
      </a:majorFont>
      <a:minorFont>
        <a:latin typeface="Blackadder ITC"/>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94</TotalTime>
  <Words>82</Words>
  <Application>Microsoft Office PowerPoint</Application>
  <PresentationFormat>On-screen Show (4:3)</PresentationFormat>
  <Paragraphs>28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Module</vt:lpstr>
      <vt:lpstr>Kevin Milligan</vt:lpstr>
      <vt:lpstr>Lourdes, France  Location</vt:lpstr>
      <vt:lpstr>Lourdes, France  History</vt:lpstr>
      <vt:lpstr>Lourdes, France  Specialties</vt:lpstr>
      <vt:lpstr>Lourdes, France  Monuments</vt:lpstr>
      <vt:lpstr>Lourdes, France   Famous people</vt:lpstr>
      <vt:lpstr>Work  Citations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Kevin Milligan</dc:title>
  <dc:creator>Administrator</dc:creator>
  <cp:lastModifiedBy>renee kurtz</cp:lastModifiedBy>
  <cp:revision>14</cp:revision>
  <dcterms:created xsi:type="dcterms:W3CDTF">2012-03-23T14:36:43Z</dcterms:created>
  <dcterms:modified xsi:type="dcterms:W3CDTF">2012-03-29T14:39:56Z</dcterms:modified>
</cp:coreProperties>
</file>